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72" r:id="rId11"/>
    <p:sldId id="266" r:id="rId12"/>
    <p:sldId id="271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3B5AF29-B014-4972-9FAC-C0A870AC8419}" type="datetimeFigureOut">
              <a:rPr lang="es-CO" smtClean="0"/>
              <a:t>08/03/2012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19B8AB3-2869-4890-B3F0-190364EED1F4}" type="slidenum">
              <a:rPr lang="es-CO" smtClean="0"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>
          <a:xfrm>
            <a:off x="4733365" y="2276872"/>
            <a:ext cx="3313355" cy="2133764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CO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DIAGNOSTICO AMBIENTAL MUNICIPIO DE LA VIRGINIA</a:t>
            </a:r>
            <a:endParaRPr lang="es-CO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JOSE MIGUEL BASTIDAS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INGRID GRAJALES GONZALEZ</a:t>
            </a:r>
          </a:p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PAULINA JARAMILLO CASTRILLO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48989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Documents and Settings\Valued Customer\My Documents\My Pictures\arbol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881" y="962819"/>
            <a:ext cx="64008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53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836712"/>
            <a:ext cx="7024744" cy="792088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CAMBIO DE ALCANTARILLADO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08912" cy="45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9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s-CO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PROPUESTA CARDER</a:t>
            </a:r>
            <a:endParaRPr lang="es-CO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24100"/>
            <a:ext cx="7488832" cy="3769196"/>
          </a:xfrm>
        </p:spPr>
      </p:pic>
    </p:spTree>
    <p:extLst>
      <p:ext uri="{BB962C8B-B14F-4D97-AF65-F5344CB8AC3E}">
        <p14:creationId xmlns:p14="http://schemas.microsoft.com/office/powerpoint/2010/main" val="307609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lasticWrap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64704"/>
            <a:ext cx="7776864" cy="5616624"/>
          </a:xfrm>
        </p:spPr>
      </p:pic>
    </p:spTree>
    <p:extLst>
      <p:ext uri="{BB962C8B-B14F-4D97-AF65-F5344CB8AC3E}">
        <p14:creationId xmlns:p14="http://schemas.microsoft.com/office/powerpoint/2010/main" val="172998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08720"/>
            <a:ext cx="6912768" cy="5256584"/>
          </a:xfrm>
        </p:spPr>
      </p:pic>
    </p:spTree>
    <p:extLst>
      <p:ext uri="{BB962C8B-B14F-4D97-AF65-F5344CB8AC3E}">
        <p14:creationId xmlns:p14="http://schemas.microsoft.com/office/powerpoint/2010/main" val="288156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6984776" cy="4968551"/>
          </a:xfrm>
        </p:spPr>
      </p:pic>
    </p:spTree>
    <p:extLst>
      <p:ext uri="{BB962C8B-B14F-4D97-AF65-F5344CB8AC3E}">
        <p14:creationId xmlns:p14="http://schemas.microsoft.com/office/powerpoint/2010/main" val="63808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VIVIENDAS EN MAL ESTADO </a:t>
            </a:r>
            <a:b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</a:br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Y EN ALTO RIESGO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492896"/>
            <a:ext cx="3419475" cy="3600400"/>
          </a:xfrm>
        </p:spPr>
      </p:pic>
      <p:pic>
        <p:nvPicPr>
          <p:cNvPr id="8" name="7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492896"/>
            <a:ext cx="3419475" cy="3672407"/>
          </a:xfrm>
        </p:spPr>
      </p:pic>
    </p:spTree>
    <p:extLst>
      <p:ext uri="{BB962C8B-B14F-4D97-AF65-F5344CB8AC3E}">
        <p14:creationId xmlns:p14="http://schemas.microsoft.com/office/powerpoint/2010/main" val="8540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984776" cy="1143000"/>
          </a:xfrm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  <a:ea typeface="Adobe Fangsong Std R" pitchFamily="18" charset="-128"/>
              </a:rPr>
              <a:t>LA VIRGINIA 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  <a:ea typeface="Adobe Fangsong Std R" pitchFamily="18" charset="-128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132856"/>
            <a:ext cx="6984776" cy="3816424"/>
          </a:xfrm>
        </p:spPr>
      </p:pic>
    </p:spTree>
    <p:extLst>
      <p:ext uri="{BB962C8B-B14F-4D97-AF65-F5344CB8AC3E}">
        <p14:creationId xmlns:p14="http://schemas.microsoft.com/office/powerpoint/2010/main" val="3311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RIO RISARALDA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348880"/>
            <a:ext cx="6696744" cy="3672408"/>
          </a:xfrm>
        </p:spPr>
      </p:pic>
    </p:spTree>
    <p:extLst>
      <p:ext uri="{BB962C8B-B14F-4D97-AF65-F5344CB8AC3E}">
        <p14:creationId xmlns:p14="http://schemas.microsoft.com/office/powerpoint/2010/main" val="149231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‘’PROPUESTA’’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Imagen 19" descr="Ubicac Jarillon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420888"/>
            <a:ext cx="712946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8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7128792" cy="4896544"/>
          </a:xfrm>
        </p:spPr>
      </p:pic>
    </p:spTree>
    <p:extLst>
      <p:ext uri="{BB962C8B-B14F-4D97-AF65-F5344CB8AC3E}">
        <p14:creationId xmlns:p14="http://schemas.microsoft.com/office/powerpoint/2010/main" val="36405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A 15 CM DE DESBORDARSE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590" y="2324100"/>
            <a:ext cx="4677833" cy="3508375"/>
          </a:xfrm>
        </p:spPr>
      </p:pic>
    </p:spTree>
    <p:extLst>
      <p:ext uri="{BB962C8B-B14F-4D97-AF65-F5344CB8AC3E}">
        <p14:creationId xmlns:p14="http://schemas.microsoft.com/office/powerpoint/2010/main" val="240871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MANO DE OBRA EN EL JARILLON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348880"/>
            <a:ext cx="3419475" cy="3816424"/>
          </a:xfrm>
        </p:spPr>
      </p:pic>
      <p:pic>
        <p:nvPicPr>
          <p:cNvPr id="6" name="5 Marcador de contenido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276872"/>
            <a:ext cx="3419475" cy="3888432"/>
          </a:xfrm>
        </p:spPr>
      </p:pic>
    </p:spTree>
    <p:extLst>
      <p:ext uri="{BB962C8B-B14F-4D97-AF65-F5344CB8AC3E}">
        <p14:creationId xmlns:p14="http://schemas.microsoft.com/office/powerpoint/2010/main" val="380860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PERDIDA DE LA IDENTIDAD CULTURAL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65830" y="638626"/>
            <a:ext cx="4212340" cy="7344816"/>
          </a:xfrm>
        </p:spPr>
      </p:pic>
    </p:spTree>
    <p:extLst>
      <p:ext uri="{BB962C8B-B14F-4D97-AF65-F5344CB8AC3E}">
        <p14:creationId xmlns:p14="http://schemas.microsoft.com/office/powerpoint/2010/main" val="288721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es-CO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Std Black" pitchFamily="18" charset="0"/>
              </a:rPr>
              <a:t>INUNDACIONES</a:t>
            </a:r>
            <a:endParaRPr lang="es-CO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Std Black" pitchFamily="18" charset="0"/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88" y="2132856"/>
            <a:ext cx="6777037" cy="3888431"/>
          </a:xfrm>
        </p:spPr>
      </p:pic>
    </p:spTree>
    <p:extLst>
      <p:ext uri="{BB962C8B-B14F-4D97-AF65-F5344CB8AC3E}">
        <p14:creationId xmlns:p14="http://schemas.microsoft.com/office/powerpoint/2010/main" val="83033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106</TotalTime>
  <Words>48</Words>
  <Application>Microsoft Office PowerPoint</Application>
  <PresentationFormat>Presentación en pantalla (4:3)</PresentationFormat>
  <Paragraphs>14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Austin</vt:lpstr>
      <vt:lpstr>DIAGNOSTICO AMBIENTAL MUNICIPIO DE LA VIRGINIA</vt:lpstr>
      <vt:lpstr>LA VIRGINIA </vt:lpstr>
      <vt:lpstr>RIO RISARALDA</vt:lpstr>
      <vt:lpstr>‘’PROPUESTA’’</vt:lpstr>
      <vt:lpstr>Presentación de PowerPoint</vt:lpstr>
      <vt:lpstr>A 15 CM DE DESBORDARSE</vt:lpstr>
      <vt:lpstr>MANO DE OBRA EN EL JARILLON</vt:lpstr>
      <vt:lpstr>PERDIDA DE LA IDENTIDAD CULTURAL</vt:lpstr>
      <vt:lpstr>INUNDACIONES</vt:lpstr>
      <vt:lpstr>Presentación de PowerPoint</vt:lpstr>
      <vt:lpstr>CAMBIO DE ALCANTARILLADO</vt:lpstr>
      <vt:lpstr>PROPUESTA CARDER</vt:lpstr>
      <vt:lpstr>Presentación de PowerPoint</vt:lpstr>
      <vt:lpstr>Presentación de PowerPoint</vt:lpstr>
      <vt:lpstr>Presentación de PowerPoint</vt:lpstr>
      <vt:lpstr>VIVIENDAS EN MAL ESTADO  Y EN ALTO RIESGO 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 EQUIPO</dc:creator>
  <cp:lastModifiedBy>MI EQUIPO</cp:lastModifiedBy>
  <cp:revision>9</cp:revision>
  <dcterms:created xsi:type="dcterms:W3CDTF">2012-03-04T22:26:41Z</dcterms:created>
  <dcterms:modified xsi:type="dcterms:W3CDTF">2012-03-09T03:06:53Z</dcterms:modified>
</cp:coreProperties>
</file>